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3"/>
    <p:sldId id="256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  <a:endParaRPr lang="es-ES" smtClean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  <a:endParaRPr lang="es-ES" smtClean="0"/>
          </a:p>
          <a:p>
            <a:pPr lvl="1"/>
            <a:r>
              <a:rPr lang="es-ES" smtClean="0"/>
              <a:t>Segundo nivel</a:t>
            </a:r>
            <a:endParaRPr lang="es-ES" smtClean="0"/>
          </a:p>
          <a:p>
            <a:pPr lvl="2"/>
            <a:r>
              <a:rPr lang="es-ES" smtClean="0"/>
              <a:t>Tercer nivel</a:t>
            </a:r>
            <a:endParaRPr lang="es-ES" smtClean="0"/>
          </a:p>
          <a:p>
            <a:pPr lvl="3"/>
            <a:r>
              <a:rPr lang="es-ES" smtClean="0"/>
              <a:t>Cuarto nivel</a:t>
            </a:r>
            <a:endParaRPr lang="es-ES" smtClean="0"/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0B7FF-D76F-4ECF-8C7E-07DA33D50581}" type="datetimeFigureOut">
              <a:rPr lang="es-ES" smtClean="0"/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66658-103E-4CF2-98BE-1DB54F5889DF}" type="slidenum">
              <a:rPr lang="es-ES" smtClean="0"/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Rectángulo 1"/>
          <p:cNvSpPr/>
          <p:nvPr/>
        </p:nvSpPr>
        <p:spPr>
          <a:xfrm>
            <a:off x="1016000" y="-381000"/>
            <a:ext cx="10160081" cy="7620061"/>
          </a:xfrm>
          <a:prstGeom prst="rect">
            <a:avLst/>
          </a:prstGeom>
          <a:gradFill>
            <a:gsLst>
              <a:gs pos="50000">
                <a:srgbClr val="00BCE4"/>
              </a:gs>
              <a:gs pos="100000">
                <a:srgbClr val="00BCE4">
                  <a:alpha val="25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3" name="Imagen 2" descr="Playonlinux-2"/>
          <p:cNvPicPr>
            <a:picLocks noChangeAspect="1"/>
          </p:cNvPicPr>
          <p:nvPr/>
        </p:nvPicPr>
        <p:blipFill>
          <a:blip r:embed="rId1"/>
          <a:srcRect r="14395" b="11665"/>
          <a:stretch>
            <a:fillRect/>
          </a:stretch>
        </p:blipFill>
        <p:spPr>
          <a:xfrm rot="360000">
            <a:off x="5573458" y="1501267"/>
            <a:ext cx="5870824" cy="6058046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245" h="9540">
                <a:moveTo>
                  <a:pt x="8345" y="0"/>
                </a:moveTo>
                <a:lnTo>
                  <a:pt x="9245" y="8569"/>
                </a:lnTo>
                <a:lnTo>
                  <a:pt x="0" y="9540"/>
                </a:lnTo>
                <a:lnTo>
                  <a:pt x="0" y="0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n 3" descr="wine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0965" y="-104775"/>
            <a:ext cx="6858000" cy="6858000"/>
          </a:xfrm>
          <a:prstGeom prst="rect">
            <a:avLst/>
          </a:prstGeom>
        </p:spPr>
      </p:pic>
      <p:pic>
        <p:nvPicPr>
          <p:cNvPr id="2" name="Imagen 1" descr="gear--v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3385" y="3298190"/>
            <a:ext cx="3068320" cy="30683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n 3" descr="wine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0965" y="-104775"/>
            <a:ext cx="6858000" cy="6858000"/>
          </a:xfrm>
          <a:prstGeom prst="rect">
            <a:avLst/>
          </a:prstGeom>
        </p:spPr>
      </p:pic>
      <p:pic>
        <p:nvPicPr>
          <p:cNvPr id="3" name="Imagen 2" descr="maintena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240000">
            <a:off x="5158105" y="2411730"/>
            <a:ext cx="3646805" cy="36468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Imagen 5" descr="empty-blue-browser-p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1430" y="-235585"/>
            <a:ext cx="6858000" cy="6858000"/>
          </a:xfrm>
          <a:prstGeom prst="rect">
            <a:avLst/>
          </a:prstGeom>
        </p:spPr>
      </p:pic>
      <p:grpSp>
        <p:nvGrpSpPr>
          <p:cNvPr id="9" name="Grupo 8"/>
          <p:cNvGrpSpPr/>
          <p:nvPr/>
        </p:nvGrpSpPr>
        <p:grpSpPr>
          <a:xfrm>
            <a:off x="3238500" y="1889760"/>
            <a:ext cx="5408930" cy="3719830"/>
            <a:chOff x="6416" y="1182"/>
            <a:chExt cx="10539" cy="7529"/>
          </a:xfrm>
        </p:grpSpPr>
        <p:pic>
          <p:nvPicPr>
            <p:cNvPr id="5" name="Imagen 4" descr="line-chart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16" y="2709"/>
              <a:ext cx="6003" cy="6003"/>
            </a:xfrm>
            <a:prstGeom prst="rect">
              <a:avLst/>
            </a:prstGeom>
          </p:spPr>
        </p:pic>
        <p:pic>
          <p:nvPicPr>
            <p:cNvPr id="7" name="Imagen 6" descr="line-chart"/>
            <p:cNvPicPr>
              <a:picLocks noChangeAspect="1"/>
            </p:cNvPicPr>
            <p:nvPr/>
          </p:nvPicPr>
          <p:blipFill>
            <a:blip r:embed="rId2"/>
            <a:srcRect t="51924"/>
            <a:stretch>
              <a:fillRect/>
            </a:stretch>
          </p:blipFill>
          <p:spPr>
            <a:xfrm>
              <a:off x="10953" y="4949"/>
              <a:ext cx="6003" cy="2886"/>
            </a:xfrm>
            <a:prstGeom prst="rect">
              <a:avLst/>
            </a:prstGeom>
          </p:spPr>
        </p:pic>
        <p:pic>
          <p:nvPicPr>
            <p:cNvPr id="8" name="Imagen 7" descr="line-chart"/>
            <p:cNvPicPr>
              <a:picLocks noChangeAspect="1"/>
            </p:cNvPicPr>
            <p:nvPr/>
          </p:nvPicPr>
          <p:blipFill>
            <a:blip r:embed="rId2"/>
            <a:srcRect b="42995"/>
            <a:stretch>
              <a:fillRect/>
            </a:stretch>
          </p:blipFill>
          <p:spPr>
            <a:xfrm>
              <a:off x="10833" y="1182"/>
              <a:ext cx="6003" cy="342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n 1" descr="ss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9880" y="-225425"/>
            <a:ext cx="6858000" cy="6858000"/>
          </a:xfrm>
          <a:prstGeom prst="rect">
            <a:avLst/>
          </a:prstGeom>
        </p:spPr>
      </p:pic>
      <p:pic>
        <p:nvPicPr>
          <p:cNvPr id="3" name="Imagen 2" descr="Numeros"/>
          <p:cNvPicPr>
            <a:picLocks noChangeAspect="1"/>
          </p:cNvPicPr>
          <p:nvPr/>
        </p:nvPicPr>
        <p:blipFill>
          <a:blip r:embed="rId2"/>
          <a:srcRect l="70821" b="66675"/>
          <a:stretch>
            <a:fillRect/>
          </a:stretch>
        </p:blipFill>
        <p:spPr>
          <a:xfrm>
            <a:off x="4507865" y="1555750"/>
            <a:ext cx="1891263" cy="2160000"/>
          </a:xfrm>
          <a:prstGeom prst="rect">
            <a:avLst/>
          </a:prstGeom>
        </p:spPr>
      </p:pic>
      <p:pic>
        <p:nvPicPr>
          <p:cNvPr id="4" name="Imagen 3" descr="Numeros"/>
          <p:cNvPicPr>
            <a:picLocks noChangeAspect="1"/>
          </p:cNvPicPr>
          <p:nvPr/>
        </p:nvPicPr>
        <p:blipFill>
          <a:blip r:embed="rId2"/>
          <a:srcRect l="44444" r="31403" b="66675"/>
          <a:stretch>
            <a:fillRect/>
          </a:stretch>
        </p:blipFill>
        <p:spPr>
          <a:xfrm>
            <a:off x="6398895" y="1555750"/>
            <a:ext cx="1565275" cy="21602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n 1" descr="ss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9880" y="-225425"/>
            <a:ext cx="6858000" cy="6858000"/>
          </a:xfrm>
          <a:prstGeom prst="rect">
            <a:avLst/>
          </a:prstGeom>
        </p:spPr>
      </p:pic>
      <p:pic>
        <p:nvPicPr>
          <p:cNvPr id="3" name="Imagen 2" descr="Numeros"/>
          <p:cNvPicPr>
            <a:picLocks noChangeAspect="1"/>
          </p:cNvPicPr>
          <p:nvPr/>
        </p:nvPicPr>
        <p:blipFill>
          <a:blip r:embed="rId2"/>
          <a:srcRect l="70821" t="34853" b="33232"/>
          <a:stretch>
            <a:fillRect/>
          </a:stretch>
        </p:blipFill>
        <p:spPr>
          <a:xfrm>
            <a:off x="4568190" y="1499235"/>
            <a:ext cx="1891030" cy="2068830"/>
          </a:xfrm>
          <a:prstGeom prst="rect">
            <a:avLst/>
          </a:prstGeom>
        </p:spPr>
      </p:pic>
      <p:pic>
        <p:nvPicPr>
          <p:cNvPr id="4" name="Imagen 3" descr="Numeros"/>
          <p:cNvPicPr>
            <a:picLocks noChangeAspect="1"/>
          </p:cNvPicPr>
          <p:nvPr/>
        </p:nvPicPr>
        <p:blipFill>
          <a:blip r:embed="rId2"/>
          <a:srcRect l="234" t="33119" r="74486" b="33281"/>
          <a:stretch>
            <a:fillRect/>
          </a:stretch>
        </p:blipFill>
        <p:spPr>
          <a:xfrm>
            <a:off x="6350000" y="1444625"/>
            <a:ext cx="1638300" cy="21780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Panorámica</PresentationFormat>
  <Paragraphs>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SimSun</vt:lpstr>
      <vt:lpstr>Wingdings</vt:lpstr>
      <vt:lpstr>微软雅黑</vt:lpstr>
      <vt:lpstr>Arial Unicode MS</vt:lpstr>
      <vt:lpstr>Calibri Light</vt:lpstr>
      <vt:lpstr>Calibri</vt:lpstr>
      <vt:lpstr>Tema de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olagos</dc:creator>
  <cp:lastModifiedBy>olagos</cp:lastModifiedBy>
  <cp:revision>6</cp:revision>
  <dcterms:created xsi:type="dcterms:W3CDTF">2025-07-26T17:40:14Z</dcterms:created>
  <dcterms:modified xsi:type="dcterms:W3CDTF">2025-07-26T17:40:14Z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1033-11.1.0.11723</vt:lpwstr>
  </property>
</Properties>
</file>

<file path=docProps/thumbnail.jpeg>
</file>